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595E4-969F-44AB-A5A1-85BF20BA9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C6CE75-5541-4261-920A-21C3651CB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E6E1B5-028A-481F-B4CE-B21DF6AB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B2F0-D90E-43A3-8437-82E4DC00B69A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F92F52-B72C-452B-A0CB-1FA46A41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28D7EF-6D72-4EFE-9E1A-B7C2A1ED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DD6-791F-4FA2-BA1C-738E58A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30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2BBA0-734B-494E-BD01-DE0D573FF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218FA9-8164-4C0A-9CF0-A88E4C678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9C2C95-59AA-459A-8AF0-788F52AA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B2F0-D90E-43A3-8437-82E4DC00B69A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BF9B18-F92D-4EC7-97FA-84F0BAD6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17CDBF-0229-454A-A714-48632065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DD6-791F-4FA2-BA1C-738E58A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7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59D886-EE2B-4D46-A4BF-14CC6C792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4C1A56-09D1-4BDB-9A06-639BF43C5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B6F05E-A202-49A5-80B8-753B341F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B2F0-D90E-43A3-8437-82E4DC00B69A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070468-4011-44F5-89E3-C0DDD819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EA659B-AAE9-4D9D-81C0-9CD7F97B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DD6-791F-4FA2-BA1C-738E58A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96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0A881-F32A-46D0-92E4-2B49BD41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FAAF94-9A69-47F7-8DAD-EC03F0879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D0C1B3-9FBC-4A28-9E37-D60DBD9A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B2F0-D90E-43A3-8437-82E4DC00B69A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00DA01-ED61-4FF7-9D10-B75359B0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D09F6D-FB47-403C-A7CB-0B1FC6FE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DD6-791F-4FA2-BA1C-738E58A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93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8FF0E-B518-4009-A8B9-9F5E5A90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1BC120-C80D-4C69-BF6A-32BE7A66F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D6FEB7-39FF-4466-8129-2732AB84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B2F0-D90E-43A3-8437-82E4DC00B69A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C8DB90-8545-4119-AFB5-EF1A8B10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0DF24C-44F2-4A07-888E-3E79DF3D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DD6-791F-4FA2-BA1C-738E58A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56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087349-BF43-4693-8711-CFFF3AFB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F299A0-167F-4E09-923E-5B0841D38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42D6CA-0200-411D-A032-7D2888991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FC0CD5-8163-4E21-A054-99424138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B2F0-D90E-43A3-8437-82E4DC00B69A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AB4E82-6964-4D5B-AAD7-6153B4E8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BD1BA7-479E-4E92-8E37-3FFEE77C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DD6-791F-4FA2-BA1C-738E58A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57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3BFA0-7C80-4D29-B8E1-2CF95D30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2BE67E-7594-4AA3-A12A-7568BA74C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4319BE-1F0C-4D5A-8FAA-DD6DA2644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20BA1D-F6DC-4D27-AC25-1E474312F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19C116-9DBF-46E2-8145-956E247E6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2E3AD72-58D8-4DC7-A0C3-1AD75C36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B2F0-D90E-43A3-8437-82E4DC00B69A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CDC1A8-4FFE-4524-8B5D-E7D608B3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F1D-9A9F-4F1C-8233-C52BEB53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DD6-791F-4FA2-BA1C-738E58A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75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ADE12-3E55-4C8F-9E1D-3D55E5FC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964452-9E30-46D3-A3BA-03913DFB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B2F0-D90E-43A3-8437-82E4DC00B69A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839B61-F37A-4E2B-89F6-1B409EDB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18D2F3-8E66-4C43-8BDD-B31FC66C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DD6-791F-4FA2-BA1C-738E58A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26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B9F1EC-7B80-4461-A88F-CE01D98D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B2F0-D90E-43A3-8437-82E4DC00B69A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03A4C7-3B3C-4BE8-8FBA-177406CB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FDB190-32FD-4C73-B0F5-58A90920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DD6-791F-4FA2-BA1C-738E58A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70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9209D-B3A9-431A-A606-4F865A24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1DEB47-0BBC-4E88-BBA5-779E8CB6F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0500AB-ABD9-462D-8A5F-45937BBAB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025230-E6D0-4BC3-AA4C-9667CC69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B2F0-D90E-43A3-8437-82E4DC00B69A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448FE5-5076-40D6-A90D-5929EBC0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27BEB6-DDAD-46A4-9D32-7716CA48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DD6-791F-4FA2-BA1C-738E58A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49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2DADC-7531-4FF3-9EFC-93A3E28D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BD7902-18BC-42F5-8EAD-F26A30009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597818-45C5-48BC-91E2-671EA27A9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7D9AFD-4FFB-46B9-81CD-64A83184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B2F0-D90E-43A3-8437-82E4DC00B69A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60E2A1-2407-498E-9B72-95DA5602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30936D-B9EE-48A6-8DAF-59AEBCD9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2DD6-791F-4FA2-BA1C-738E58A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69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8F39145-FC50-4B17-91F1-CD8FC33C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0FE2B9-F8E4-49B5-828B-4DB3B5821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94DA0F-6CE1-49FC-8534-96CE4F4B8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EB2F0-D90E-43A3-8437-82E4DC00B69A}" type="datetimeFigureOut">
              <a:rPr lang="fr-FR" smtClean="0"/>
              <a:t>06/01/2020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91A3B4-BD08-4ED4-BE14-D91ED874F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F7925C-C3D8-4210-8F32-1024D2B59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2DD6-791F-4FA2-BA1C-738E58A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16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mailto:lopez.carine@gmail.com?subject=Publication%20SAGC%20Handbal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hyperlink" Target="mailto:genevieve.magonty@orange.fr?subject=Buvette%20SAGC%20Handball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mailto:boutique.sagchanball@gmail.com?subject=Boutique%20SAGC%20Handball" TargetMode="External"/><Relationship Id="rId5" Type="http://schemas.openxmlformats.org/officeDocument/2006/relationships/image" Target="../media/image4.png"/><Relationship Id="rId15" Type="http://schemas.openxmlformats.org/officeDocument/2006/relationships/hyperlink" Target="mailto:sagchandball@gmail.com" TargetMode="External"/><Relationship Id="rId10" Type="http://schemas.openxmlformats.org/officeDocument/2006/relationships/hyperlink" Target="mailto:fkypp2@gmail.com?subject=Pharmacie%20SAGC%20Handball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hyperlink" Target="mailto:lopez.carine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E395A1B-709D-4B36-89DA-D3DDD03012BF}"/>
              </a:ext>
            </a:extLst>
          </p:cNvPr>
          <p:cNvGrpSpPr>
            <a:grpSpLocks/>
          </p:cNvGrpSpPr>
          <p:nvPr/>
        </p:nvGrpSpPr>
        <p:grpSpPr bwMode="auto">
          <a:xfrm>
            <a:off x="6068608" y="931766"/>
            <a:ext cx="2051412" cy="1880275"/>
            <a:chOff x="3279651" y="1978760"/>
            <a:chExt cx="2051635" cy="1879471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A318D234-15D9-4975-A73D-FF92269BA45A}"/>
                </a:ext>
              </a:extLst>
            </p:cNvPr>
            <p:cNvSpPr/>
            <p:nvPr/>
          </p:nvSpPr>
          <p:spPr>
            <a:xfrm>
              <a:off x="3567068" y="3318518"/>
              <a:ext cx="1764218" cy="539713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6BA627"/>
              </a:solidFill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tx1"/>
                  </a:solidFill>
                  <a:latin typeface="Neuton" panose="02000203000000000000" pitchFamily="2" charset="0"/>
                </a:rPr>
                <a:t>Trésorier</a:t>
              </a:r>
            </a:p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  <a:latin typeface="Neuton" panose="02000203000000000000" pitchFamily="2" charset="0"/>
                </a:rPr>
                <a:t>Marc MONTAGNE</a:t>
              </a:r>
            </a:p>
          </p:txBody>
        </p:sp>
        <p:cxnSp>
          <p:nvCxnSpPr>
            <p:cNvPr id="6" name="Connecteur : en angle 5">
              <a:extLst>
                <a:ext uri="{FF2B5EF4-FFF2-40B4-BE49-F238E27FC236}">
                  <a16:creationId xmlns:a16="http://schemas.microsoft.com/office/drawing/2014/main" id="{7D879998-77BC-4188-A069-5379E04412BB}"/>
                </a:ext>
              </a:extLst>
            </p:cNvPr>
            <p:cNvCxnSpPr>
              <a:cxnSpLocks/>
              <a:stCxn id="5" idx="0"/>
              <a:endCxn id="12" idx="2"/>
            </p:cNvCxnSpPr>
            <p:nvPr/>
          </p:nvCxnSpPr>
          <p:spPr>
            <a:xfrm rot="16200000" flipV="1">
              <a:off x="3194932" y="2063478"/>
              <a:ext cx="1339757" cy="1170322"/>
            </a:xfrm>
            <a:prstGeom prst="bentConnector3">
              <a:avLst>
                <a:gd name="adj1" fmla="val 18964"/>
              </a:avLst>
            </a:prstGeom>
            <a:ln w="22225">
              <a:solidFill>
                <a:srgbClr val="71AF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2AE251D-1E36-4FC7-9885-39B886BC294C}"/>
              </a:ext>
            </a:extLst>
          </p:cNvPr>
          <p:cNvSpPr/>
          <p:nvPr/>
        </p:nvSpPr>
        <p:spPr bwMode="auto">
          <a:xfrm>
            <a:off x="4017194" y="2264354"/>
            <a:ext cx="1763712" cy="53975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71AF28"/>
            </a:solidFill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  <a:latin typeface="Neuton" panose="02000203000000000000" pitchFamily="2" charset="0"/>
              </a:rPr>
              <a:t>Secrétaire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  <a:latin typeface="Neuton" panose="02000203000000000000" pitchFamily="2" charset="0"/>
              </a:rPr>
              <a:t>Delphine HERAUD</a:t>
            </a:r>
          </a:p>
        </p:txBody>
      </p:sp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443EE369-9CB1-4127-836E-13F5BB8A7A48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4817294" y="1013404"/>
            <a:ext cx="1331913" cy="1169988"/>
          </a:xfrm>
          <a:prstGeom prst="bentConnector3">
            <a:avLst>
              <a:gd name="adj1" fmla="val 18540"/>
            </a:avLst>
          </a:prstGeom>
          <a:ln w="22225">
            <a:solidFill>
              <a:srgbClr val="6BA6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2089">
            <a:extLst>
              <a:ext uri="{FF2B5EF4-FFF2-40B4-BE49-F238E27FC236}">
                <a16:creationId xmlns:a16="http://schemas.microsoft.com/office/drawing/2014/main" id="{8273F544-0BFF-45AF-8755-DDEEC59BE106}"/>
              </a:ext>
            </a:extLst>
          </p:cNvPr>
          <p:cNvGrpSpPr>
            <a:grpSpLocks/>
          </p:cNvGrpSpPr>
          <p:nvPr/>
        </p:nvGrpSpPr>
        <p:grpSpPr bwMode="auto">
          <a:xfrm>
            <a:off x="4898942" y="211716"/>
            <a:ext cx="3279089" cy="1527540"/>
            <a:chOff x="2135413" y="1258086"/>
            <a:chExt cx="3280028" cy="1527434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42770CE-CDA7-498A-A9CB-6C814B35B254}"/>
                </a:ext>
              </a:extLst>
            </p:cNvPr>
            <p:cNvSpPr/>
            <p:nvPr/>
          </p:nvSpPr>
          <p:spPr>
            <a:xfrm>
              <a:off x="3651224" y="2245442"/>
              <a:ext cx="1764217" cy="539713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71AF28"/>
              </a:solidFill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>
                <a:defRPr/>
              </a:pPr>
              <a:r>
                <a:rPr lang="fr-FR" sz="1400" dirty="0">
                  <a:solidFill>
                    <a:schemeClr val="tx1"/>
                  </a:solidFill>
                  <a:latin typeface="Neuton" panose="02000203000000000000" pitchFamily="2" charset="0"/>
                </a:rPr>
                <a:t>Vice-Président</a:t>
              </a:r>
            </a:p>
            <a:p>
              <a:pPr algn="ctr">
                <a:defRPr/>
              </a:pPr>
              <a:r>
                <a:rPr lang="fr-FR" sz="1400" b="1" dirty="0">
                  <a:solidFill>
                    <a:schemeClr val="tx1"/>
                  </a:solidFill>
                  <a:latin typeface="Neuton" panose="02000203000000000000" pitchFamily="2" charset="0"/>
                </a:rPr>
                <a:t>Gérard GASTON</a:t>
              </a:r>
            </a:p>
          </p:txBody>
        </p:sp>
        <p:cxnSp>
          <p:nvCxnSpPr>
            <p:cNvPr id="11" name="Connecteur : en angle 10">
              <a:extLst>
                <a:ext uri="{FF2B5EF4-FFF2-40B4-BE49-F238E27FC236}">
                  <a16:creationId xmlns:a16="http://schemas.microsoft.com/office/drawing/2014/main" id="{57BF739A-DFAF-4DC0-AF88-CAFAF804CE08}"/>
                </a:ext>
              </a:extLst>
            </p:cNvPr>
            <p:cNvCxnSpPr>
              <a:cxnSpLocks/>
              <a:stCxn id="12" idx="2"/>
              <a:endCxn id="10" idx="1"/>
            </p:cNvCxnSpPr>
            <p:nvPr/>
          </p:nvCxnSpPr>
          <p:spPr>
            <a:xfrm rot="16200000" flipH="1">
              <a:off x="3209075" y="2073149"/>
              <a:ext cx="538125" cy="346174"/>
            </a:xfrm>
            <a:prstGeom prst="bentConnector2">
              <a:avLst/>
            </a:prstGeom>
            <a:ln w="25400">
              <a:solidFill>
                <a:srgbClr val="71AF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0F10AD7F-269A-4A38-A3E7-1494A462338E}"/>
                </a:ext>
              </a:extLst>
            </p:cNvPr>
            <p:cNvSpPr/>
            <p:nvPr/>
          </p:nvSpPr>
          <p:spPr>
            <a:xfrm>
              <a:off x="2134727" y="1258086"/>
              <a:ext cx="2340645" cy="719088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6BA627"/>
              </a:solidFill>
            </a:ln>
            <a:effectLst>
              <a:outerShdw blurRad="50800" dist="38100" dir="2700000" algn="tl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anchor="ctr"/>
            <a:lstStyle/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  <a:latin typeface="Neuton" panose="02000203000000000000" pitchFamily="2" charset="0"/>
                </a:rPr>
                <a:t>Président</a:t>
              </a:r>
            </a:p>
            <a:p>
              <a:pPr algn="ctr">
                <a:defRPr/>
              </a:pPr>
              <a:r>
                <a:rPr lang="fr-FR" b="1" dirty="0">
                  <a:solidFill>
                    <a:schemeClr val="tx1"/>
                  </a:solidFill>
                  <a:latin typeface="Neuton" panose="02000203000000000000" pitchFamily="2" charset="0"/>
                </a:rPr>
                <a:t>Jérôme CAMELEYRE</a:t>
              </a:r>
            </a:p>
          </p:txBody>
        </p:sp>
      </p:grpSp>
      <p:pic>
        <p:nvPicPr>
          <p:cNvPr id="16" name="Image 2" descr="Une image contenant personne, homme, extérieur, tenant&#10;&#10;Description générée automatiquement">
            <a:extLst>
              <a:ext uri="{FF2B5EF4-FFF2-40B4-BE49-F238E27FC236}">
                <a16:creationId xmlns:a16="http://schemas.microsoft.com/office/drawing/2014/main" id="{0F4125C1-2D3A-49FA-AFA9-CC49A94E1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t="4782" r="8975" b="8488"/>
          <a:stretch>
            <a:fillRect/>
          </a:stretch>
        </p:blipFill>
        <p:spPr bwMode="auto">
          <a:xfrm>
            <a:off x="3788088" y="214704"/>
            <a:ext cx="877276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9" descr="Une image contenant personne, eau, extérieur, femme&#10;&#10;Description générée automatiquement">
            <a:extLst>
              <a:ext uri="{FF2B5EF4-FFF2-40B4-BE49-F238E27FC236}">
                <a16:creationId xmlns:a16="http://schemas.microsoft.com/office/drawing/2014/main" id="{3DA9B544-9F7A-440E-84EE-9E400B024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38641" r="50000" b="2"/>
          <a:stretch>
            <a:fillRect/>
          </a:stretch>
        </p:blipFill>
        <p:spPr bwMode="auto">
          <a:xfrm>
            <a:off x="3047231" y="1676013"/>
            <a:ext cx="796925" cy="118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4" descr="Une image contenant personne, femme, avant, table&#10;&#10;Description générée automatiquement">
            <a:extLst>
              <a:ext uri="{FF2B5EF4-FFF2-40B4-BE49-F238E27FC236}">
                <a16:creationId xmlns:a16="http://schemas.microsoft.com/office/drawing/2014/main" id="{CF5BA73E-364D-497B-BA9A-4E0C9D12F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8" b="28262"/>
          <a:stretch/>
        </p:blipFill>
        <p:spPr bwMode="auto">
          <a:xfrm>
            <a:off x="3561249" y="3896327"/>
            <a:ext cx="1067759" cy="111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3" descr="Une image contenant personne, habits, chemise, homme&#10;&#10;Description générée automatiquement">
            <a:extLst>
              <a:ext uri="{FF2B5EF4-FFF2-40B4-BE49-F238E27FC236}">
                <a16:creationId xmlns:a16="http://schemas.microsoft.com/office/drawing/2014/main" id="{42F771D2-0BDD-440D-AA98-72607567F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r="13774"/>
          <a:stretch/>
        </p:blipFill>
        <p:spPr bwMode="auto">
          <a:xfrm>
            <a:off x="1594249" y="3900272"/>
            <a:ext cx="1075639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2" descr="Une image contenant personne, intérieur, homme, assis&#10;&#10;Description générée automatiquement">
            <a:extLst>
              <a:ext uri="{FF2B5EF4-FFF2-40B4-BE49-F238E27FC236}">
                <a16:creationId xmlns:a16="http://schemas.microsoft.com/office/drawing/2014/main" id="{DE72F105-3892-4D12-9830-A8C10EEB3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/>
          <a:stretch>
            <a:fillRect/>
          </a:stretch>
        </p:blipFill>
        <p:spPr bwMode="auto">
          <a:xfrm>
            <a:off x="8381835" y="394280"/>
            <a:ext cx="978577" cy="1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7" descr="Une image contenant table, assis, homme, tenant&#10;&#10;Description générée automatiquement">
            <a:extLst>
              <a:ext uri="{FF2B5EF4-FFF2-40B4-BE49-F238E27FC236}">
                <a16:creationId xmlns:a16="http://schemas.microsoft.com/office/drawing/2014/main" id="{C052714B-7EF5-4A9B-A0AD-1600853F4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4" r="682" b="26999"/>
          <a:stretch/>
        </p:blipFill>
        <p:spPr bwMode="auto">
          <a:xfrm>
            <a:off x="7559829" y="3896327"/>
            <a:ext cx="975228" cy="10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11" descr="Une image contenant personne, femme, habits, posant&#10;&#10;Description générée automatiquement">
            <a:extLst>
              <a:ext uri="{FF2B5EF4-FFF2-40B4-BE49-F238E27FC236}">
                <a16:creationId xmlns:a16="http://schemas.microsoft.com/office/drawing/2014/main" id="{0FAE34D1-41C0-407C-A0F6-3F7AA331A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12944" r="13058" b="18843"/>
          <a:stretch/>
        </p:blipFill>
        <p:spPr bwMode="auto">
          <a:xfrm>
            <a:off x="9439286" y="3896327"/>
            <a:ext cx="1171618" cy="12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7" descr="Une image contenant personne, homme, cravate, intérieur&#10;&#10;Description générée automatiquement">
            <a:extLst>
              <a:ext uri="{FF2B5EF4-FFF2-40B4-BE49-F238E27FC236}">
                <a16:creationId xmlns:a16="http://schemas.microsoft.com/office/drawing/2014/main" id="{A47CEB55-DE3B-4294-8930-406E3E8A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069" y="1743648"/>
            <a:ext cx="10287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5618BF0-4458-4587-BFED-D33CAA382F2E}"/>
              </a:ext>
            </a:extLst>
          </p:cNvPr>
          <p:cNvSpPr/>
          <p:nvPr/>
        </p:nvSpPr>
        <p:spPr bwMode="auto">
          <a:xfrm>
            <a:off x="1250213" y="3218932"/>
            <a:ext cx="1763712" cy="53975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71AF28"/>
            </a:solidFill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  <a:latin typeface="Neuton" panose="02000203000000000000" pitchFamily="2" charset="0"/>
              </a:rPr>
              <a:t>Secrétaire Adjointe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  <a:latin typeface="Neuton" panose="02000203000000000000" pitchFamily="2" charset="0"/>
              </a:rPr>
              <a:t>Carine Lopez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9E381B3C-5A21-4853-926A-A2FC63533184}"/>
              </a:ext>
            </a:extLst>
          </p:cNvPr>
          <p:cNvSpPr/>
          <p:nvPr/>
        </p:nvSpPr>
        <p:spPr bwMode="auto">
          <a:xfrm>
            <a:off x="9143239" y="3201724"/>
            <a:ext cx="1763712" cy="53975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71AF28"/>
            </a:solidFill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  <a:latin typeface="Neuton" panose="02000203000000000000" pitchFamily="2" charset="0"/>
              </a:rPr>
              <a:t>Trésorière Adjointe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  <a:latin typeface="Neuton" panose="02000203000000000000" pitchFamily="2" charset="0"/>
              </a:rPr>
              <a:t>Julie Bertin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EDF6638-48E1-4DD3-B46A-EC7707ACF384}"/>
              </a:ext>
            </a:extLst>
          </p:cNvPr>
          <p:cNvSpPr/>
          <p:nvPr/>
        </p:nvSpPr>
        <p:spPr bwMode="auto">
          <a:xfrm>
            <a:off x="3213274" y="3218932"/>
            <a:ext cx="1763712" cy="53975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71AF28"/>
            </a:solidFill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  <a:latin typeface="Neuton" panose="02000203000000000000" pitchFamily="2" charset="0"/>
              </a:rPr>
              <a:t>Chantal Giraud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790E7560-FC69-49FC-8D00-706046455263}"/>
              </a:ext>
            </a:extLst>
          </p:cNvPr>
          <p:cNvSpPr/>
          <p:nvPr/>
        </p:nvSpPr>
        <p:spPr bwMode="auto">
          <a:xfrm>
            <a:off x="7156328" y="3195998"/>
            <a:ext cx="1763712" cy="53975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71AF28"/>
            </a:solidFill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  <a:latin typeface="Neuton" panose="02000203000000000000" pitchFamily="2" charset="0"/>
              </a:rPr>
              <a:t>Geneviève </a:t>
            </a:r>
            <a:r>
              <a:rPr lang="fr-FR" sz="1400" b="1" dirty="0" err="1">
                <a:solidFill>
                  <a:schemeClr val="tx1"/>
                </a:solidFill>
                <a:latin typeface="Neuton" panose="02000203000000000000" pitchFamily="2" charset="0"/>
              </a:rPr>
              <a:t>Magonty</a:t>
            </a:r>
            <a:endParaRPr lang="fr-FR" sz="1400" b="1" dirty="0">
              <a:solidFill>
                <a:schemeClr val="tx1"/>
              </a:solidFill>
              <a:latin typeface="Neuton" panose="02000203000000000000" pitchFamily="2" charset="0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B5D6D612-91A8-43F6-A4FC-1D4243469AE8}"/>
              </a:ext>
            </a:extLst>
          </p:cNvPr>
          <p:cNvSpPr/>
          <p:nvPr/>
        </p:nvSpPr>
        <p:spPr bwMode="auto">
          <a:xfrm>
            <a:off x="5187932" y="3218932"/>
            <a:ext cx="1763712" cy="53975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71AF28"/>
            </a:solidFill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/>
                </a:solidFill>
                <a:latin typeface="Neuton" panose="02000203000000000000" pitchFamily="2" charset="0"/>
              </a:rPr>
              <a:t>Franck Guichard</a:t>
            </a:r>
          </a:p>
        </p:txBody>
      </p:sp>
      <p:cxnSp>
        <p:nvCxnSpPr>
          <p:cNvPr id="53" name="Connecteur : en angle 52">
            <a:extLst>
              <a:ext uri="{FF2B5EF4-FFF2-40B4-BE49-F238E27FC236}">
                <a16:creationId xmlns:a16="http://schemas.microsoft.com/office/drawing/2014/main" id="{3A799DEF-CA56-4F34-B304-C1A0FB9CA6A3}"/>
              </a:ext>
            </a:extLst>
          </p:cNvPr>
          <p:cNvCxnSpPr>
            <a:cxnSpLocks/>
            <a:stCxn id="29" idx="0"/>
          </p:cNvCxnSpPr>
          <p:nvPr/>
        </p:nvCxnSpPr>
        <p:spPr bwMode="auto">
          <a:xfrm rot="16200000" flipV="1">
            <a:off x="5469746" y="2618889"/>
            <a:ext cx="1198544" cy="1541"/>
          </a:xfrm>
          <a:prstGeom prst="bentConnector3">
            <a:avLst>
              <a:gd name="adj1" fmla="val 50000"/>
            </a:avLst>
          </a:prstGeom>
          <a:ln w="22225">
            <a:solidFill>
              <a:srgbClr val="6BA6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 : en angle 54">
            <a:extLst>
              <a:ext uri="{FF2B5EF4-FFF2-40B4-BE49-F238E27FC236}">
                <a16:creationId xmlns:a16="http://schemas.microsoft.com/office/drawing/2014/main" id="{EEE20231-6A19-4E30-A23D-AF1D37B8D0A3}"/>
              </a:ext>
            </a:extLst>
          </p:cNvPr>
          <p:cNvCxnSpPr>
            <a:cxnSpLocks/>
            <a:stCxn id="24" idx="0"/>
          </p:cNvCxnSpPr>
          <p:nvPr/>
        </p:nvCxnSpPr>
        <p:spPr bwMode="auto">
          <a:xfrm rot="5400000" flipH="1" flipV="1">
            <a:off x="4946276" y="2101684"/>
            <a:ext cx="266103" cy="1968395"/>
          </a:xfrm>
          <a:prstGeom prst="bentConnector2">
            <a:avLst/>
          </a:prstGeom>
          <a:ln w="22225">
            <a:solidFill>
              <a:srgbClr val="6BA6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 : en angle 59">
            <a:extLst>
              <a:ext uri="{FF2B5EF4-FFF2-40B4-BE49-F238E27FC236}">
                <a16:creationId xmlns:a16="http://schemas.microsoft.com/office/drawing/2014/main" id="{DF16B77E-3A54-46D7-84C4-F834F3B3023B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2983286" y="2102326"/>
            <a:ext cx="260626" cy="1963060"/>
          </a:xfrm>
          <a:prstGeom prst="bentConnector2">
            <a:avLst/>
          </a:prstGeom>
          <a:ln w="22225">
            <a:solidFill>
              <a:srgbClr val="6BA6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 : en angle 61">
            <a:extLst>
              <a:ext uri="{FF2B5EF4-FFF2-40B4-BE49-F238E27FC236}">
                <a16:creationId xmlns:a16="http://schemas.microsoft.com/office/drawing/2014/main" id="{02211B15-A2C3-4C98-B34F-B87C5017E941}"/>
              </a:ext>
            </a:extLst>
          </p:cNvPr>
          <p:cNvCxnSpPr>
            <a:cxnSpLocks/>
            <a:stCxn id="26" idx="0"/>
          </p:cNvCxnSpPr>
          <p:nvPr/>
        </p:nvCxnSpPr>
        <p:spPr bwMode="auto">
          <a:xfrm rot="16200000" flipV="1">
            <a:off x="6926605" y="2084419"/>
            <a:ext cx="243166" cy="1979992"/>
          </a:xfrm>
          <a:prstGeom prst="bentConnector2">
            <a:avLst/>
          </a:prstGeom>
          <a:ln w="22225">
            <a:solidFill>
              <a:srgbClr val="6BA6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 : en angle 65">
            <a:extLst>
              <a:ext uri="{FF2B5EF4-FFF2-40B4-BE49-F238E27FC236}">
                <a16:creationId xmlns:a16="http://schemas.microsoft.com/office/drawing/2014/main" id="{E8A42F22-159F-4B87-819A-BAFC63F7D10A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8915693" y="2087559"/>
            <a:ext cx="241152" cy="1977652"/>
          </a:xfrm>
          <a:prstGeom prst="bentConnector2">
            <a:avLst/>
          </a:prstGeom>
          <a:ln w="22225">
            <a:solidFill>
              <a:srgbClr val="6BA6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7CC81DBA-BFBC-4A31-83B5-857F05897439}"/>
              </a:ext>
            </a:extLst>
          </p:cNvPr>
          <p:cNvSpPr txBox="1"/>
          <p:nvPr/>
        </p:nvSpPr>
        <p:spPr>
          <a:xfrm>
            <a:off x="161651" y="5288340"/>
            <a:ext cx="64046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Neuton" panose="02000203000000000000" pitchFamily="2" charset="0"/>
              </a:rPr>
              <a:t>En cas de besoins spécifiques, prendre contact avec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latin typeface="Neuton" panose="02000203000000000000" pitchFamily="2" charset="0"/>
            </a:endParaRPr>
          </a:p>
          <a:p>
            <a:pPr marL="417909" lvl="1" indent="-16073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200" dirty="0">
                <a:latin typeface="Neuton" panose="02000203000000000000" pitchFamily="2" charset="0"/>
              </a:rPr>
              <a:t>Pharmacie 	: </a:t>
            </a:r>
            <a:r>
              <a:rPr lang="fr-FR" sz="1200" dirty="0">
                <a:latin typeface="Neuton" panose="02000203000000000000" pitchFamily="2" charset="0"/>
                <a:hlinkClick r:id="rId10"/>
              </a:rPr>
              <a:t>Franck GUICHARD – fkypp2@gmail.com</a:t>
            </a:r>
            <a:endParaRPr lang="fr-FR" sz="1200" dirty="0">
              <a:latin typeface="Neuton" panose="02000203000000000000" pitchFamily="2" charset="0"/>
            </a:endParaRPr>
          </a:p>
          <a:p>
            <a:pPr marL="417909" lvl="1" indent="-16073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200" dirty="0">
                <a:latin typeface="Neuton" panose="02000203000000000000" pitchFamily="2" charset="0"/>
              </a:rPr>
              <a:t>Boutique	: </a:t>
            </a:r>
            <a:r>
              <a:rPr lang="fr-FR" sz="1200" dirty="0">
                <a:latin typeface="Neuton" panose="02000203000000000000" pitchFamily="2" charset="0"/>
                <a:hlinkClick r:id="rId11"/>
              </a:rPr>
              <a:t>Chantal GIRAUD – boutique.sagchanball@gmail.com</a:t>
            </a:r>
            <a:endParaRPr lang="fr-FR" sz="1200" dirty="0">
              <a:latin typeface="Neuton" panose="02000203000000000000" pitchFamily="2" charset="0"/>
            </a:endParaRPr>
          </a:p>
          <a:p>
            <a:pPr marL="417909" lvl="1" indent="-16073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200" dirty="0">
                <a:latin typeface="Neuton" panose="02000203000000000000" pitchFamily="2" charset="0"/>
              </a:rPr>
              <a:t>Buvette		: </a:t>
            </a:r>
            <a:r>
              <a:rPr lang="fr-FR" sz="1200" dirty="0">
                <a:latin typeface="Neuton" panose="02000203000000000000" pitchFamily="2" charset="0"/>
                <a:hlinkClick r:id="rId12"/>
              </a:rPr>
              <a:t>Geneviève MAGONTY – genevieve.magonty@orange.fr</a:t>
            </a:r>
            <a:endParaRPr lang="fr-FR" sz="1200" dirty="0">
              <a:latin typeface="Neuton" panose="02000203000000000000" pitchFamily="2" charset="0"/>
            </a:endParaRPr>
          </a:p>
          <a:p>
            <a:pPr marL="417909" lvl="1" indent="-16073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sz="1200" dirty="0">
                <a:latin typeface="Neuton" panose="02000203000000000000" pitchFamily="2" charset="0"/>
              </a:rPr>
              <a:t>Publication	: </a:t>
            </a:r>
            <a:r>
              <a:rPr lang="fr-FR" sz="1200" dirty="0">
                <a:latin typeface="Neuton" panose="02000203000000000000" pitchFamily="2" charset="0"/>
                <a:hlinkClick r:id="rId13"/>
              </a:rPr>
              <a:t>Carine LOPEZ - </a:t>
            </a:r>
            <a:r>
              <a:rPr lang="fr-FR" sz="1200" dirty="0">
                <a:latin typeface="Neuton" panose="02000203000000000000" pitchFamily="2" charset="0"/>
                <a:hlinkClick r:id="rId14"/>
              </a:rPr>
              <a:t>lopez.carine@gmail.com</a:t>
            </a:r>
            <a:endParaRPr lang="fr-FR" sz="1200" dirty="0">
              <a:latin typeface="Neuton" panose="02000203000000000000" pitchFamily="2" charset="0"/>
            </a:endParaRPr>
          </a:p>
          <a:p>
            <a:pPr marL="417909" lvl="1" indent="-160734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fr-FR" sz="1200" dirty="0">
              <a:latin typeface="Neuton" panose="02000203000000000000" pitchFamily="2" charset="0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Neuton" panose="02000203000000000000" pitchFamily="2" charset="0"/>
              </a:rPr>
              <a:t>Pour toutes autres demandes envoyer un mail à </a:t>
            </a:r>
            <a:r>
              <a:rPr lang="fr-FR" sz="1200" b="1" u="sng" dirty="0">
                <a:latin typeface="Neuton" panose="02000203000000000000" pitchFamily="2" charset="0"/>
                <a:hlinkClick r:id="rId15"/>
              </a:rPr>
              <a:t>sagchandball@gmail.com</a:t>
            </a:r>
            <a:endParaRPr lang="fr-FR" sz="1200" b="1" u="sng" dirty="0">
              <a:latin typeface="Neuton" panose="02000203000000000000" pitchFamily="2" charset="0"/>
            </a:endParaRPr>
          </a:p>
        </p:txBody>
      </p:sp>
      <p:pic>
        <p:nvPicPr>
          <p:cNvPr id="72" name="Image 13" descr="Une image contenant lampe, lumière&#10;&#10;Description générée automatiquement">
            <a:extLst>
              <a:ext uri="{FF2B5EF4-FFF2-40B4-BE49-F238E27FC236}">
                <a16:creationId xmlns:a16="http://schemas.microsoft.com/office/drawing/2014/main" id="{1A4696B8-A0FC-4472-80D5-74F333577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332" y="173429"/>
            <a:ext cx="849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3018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100</Words>
  <Application>Microsoft Office PowerPoint</Application>
  <PresentationFormat>Grand écran</PresentationFormat>
  <Paragraphs>23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Neuton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lopez</dc:creator>
  <cp:lastModifiedBy>serge lopez</cp:lastModifiedBy>
  <cp:revision>4</cp:revision>
  <dcterms:created xsi:type="dcterms:W3CDTF">2020-01-06T21:14:50Z</dcterms:created>
  <dcterms:modified xsi:type="dcterms:W3CDTF">2020-01-06T21:35:46Z</dcterms:modified>
</cp:coreProperties>
</file>